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8470-1CC9-47C8-9A4A-B3717BF0B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3B886-E916-4837-9193-AC408B38A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79E56-9702-4EBF-B4F8-C6592644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774C-43E8-418F-9558-654A2315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C145-E48A-4C25-8500-E251AA3D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D11B-92DD-4871-ACB4-B03D57AE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A7900-8368-4F1B-9563-4211C33A9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FBEB0-138E-4292-83F7-44819FE2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B293-E2C6-490E-82D1-48E95A13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17EDB-1DA2-4FB0-9340-B57FD1DE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ACF0F-8E48-49BC-89B0-6F78138B0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D6F46-2668-4007-B18D-5A7E694D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3624A-9BC9-4804-830D-8DD002A5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A63F-743D-44E3-A8BC-9E686D9C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2B10-C908-494F-A8D5-ACFA425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5E64-71A6-4E5A-A4D7-76047021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CC21-7466-4337-AEFD-BC36341D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DBC5-F691-4103-974A-F371D901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1EFF-8BB9-443B-ACE7-FE1B7D76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0B8D-7847-4641-B516-CC2C8A7B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F671-A2BC-4A2B-BAE6-E97999F1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A81D4-49C8-46EE-BFB3-93D0B2D57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6867-54A6-4AA3-8C13-891A0EF5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0C70-1F7D-45C3-9CA3-E6D47021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1D4DF-DDDE-4F39-BDFB-506BA629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37E-74B6-407D-B99C-E8E2FFD0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2DD9-1E78-4E39-8D9A-B95858AB2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76B8F-BB81-4F4B-A7E0-4475B9B77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496B2-B0DB-4398-A0CD-432253B7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93B49-1898-4609-A504-7F8B022A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E34D-83F4-4575-A74B-E6084B9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B396-CECC-4A2F-8E01-00C2687D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276C5-4D4A-44E8-A7A4-6E2ACCAEA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71F57-4E88-49E2-9281-C90E34314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E7FB4-3E43-4F0F-B4DE-CA7221716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67E59-1103-4209-90E2-9FB81C0A1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F5EDD-533A-40D0-9419-44C8E99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2AE0B-A275-4BFC-91A3-F5E11971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A66B1-13BC-4D6E-86F9-9518C358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0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34A8-C9EF-4E17-BFB8-09E55B90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B533B-CFB5-4A59-96E8-C0B334D3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E60F8-48BC-4BC2-80F9-E33ABD53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C24D5-2F98-443D-864D-C2050AE5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9324D-E0D5-4A8E-AD42-B5AF33DD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AF0C9-118E-47E1-94C2-F11454F6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6E738-2A72-428C-9B3D-A5F44057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5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04E2-CB29-45E2-9699-9F0984D9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6693-162E-464B-AA40-03FFAEB4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ECF5C-2AD0-49B8-B927-416D1EF07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CBDEC-873A-4F21-AE8E-F7D19298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FEA1-C4F8-4CB3-947A-D55B5536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CBF0B-5335-48D1-B343-1EA1C0DE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070D-67BB-477A-9F90-334CF151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3C931-279B-4012-B0D9-EA6BCAB9A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6415B-7EA6-4C45-9C76-B5BEB0512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832EE-47F8-408F-B5BA-E6CB152A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71CBE-201F-48C1-BFB3-476B5F91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F1DCA-862D-43A3-AD53-65707693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DD1C0-0828-47A9-802E-8E9520BC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BE69-BBDE-46BA-A24B-E0395FD6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2CD9-CF7F-4992-AB5A-450752947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5B6E-B904-4D97-9248-A805B953A9A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E5870-FC40-45AB-BE42-2C244114F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F435-0BEA-4398-82F1-A7413BC85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2A6B-04B9-4836-885A-6F7428FB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Author </a:t>
            </a:r>
          </a:p>
          <a:p>
            <a:r>
              <a:rPr lang="en-US" dirty="0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44809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8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Office Theme</vt:lpstr>
      <vt:lpstr>PAPER NAME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Mehmed Kyuchukov</dc:creator>
  <cp:lastModifiedBy>Mehmed Kyuchukov</cp:lastModifiedBy>
  <cp:revision>6</cp:revision>
  <dcterms:created xsi:type="dcterms:W3CDTF">2020-02-22T14:14:40Z</dcterms:created>
  <dcterms:modified xsi:type="dcterms:W3CDTF">2020-12-02T20:19:03Z</dcterms:modified>
</cp:coreProperties>
</file>